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18288000" cy="10287000"/>
  <p:notesSz cx="6858000" cy="9144000"/>
  <p:embeddedFontLst>
    <p:embeddedFont>
      <p:font typeface="Open Sans" charset="1" panose="020B0606030504020204"/>
      <p:regular r:id="rId34"/>
    </p:embeddedFont>
    <p:embeddedFont>
      <p:font typeface="Roboto" charset="1" panose="02000000000000000000"/>
      <p:regular r:id="rId35"/>
    </p:embeddedFont>
    <p:embeddedFont>
      <p:font typeface="Roboto Bold" charset="1" panose="02000000000000000000"/>
      <p:regular r:id="rId3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slides/slide23.xml" Type="http://schemas.openxmlformats.org/officeDocument/2006/relationships/slide"/><Relationship Id="rId29" Target="slides/slide24.xml" Type="http://schemas.openxmlformats.org/officeDocument/2006/relationships/slide"/><Relationship Id="rId3" Target="viewProps.xml" Type="http://schemas.openxmlformats.org/officeDocument/2006/relationships/viewProps"/><Relationship Id="rId30" Target="slides/slide25.xml" Type="http://schemas.openxmlformats.org/officeDocument/2006/relationships/slide"/><Relationship Id="rId31" Target="slides/slide26.xml" Type="http://schemas.openxmlformats.org/officeDocument/2006/relationships/slide"/><Relationship Id="rId32" Target="slides/slide27.xml" Type="http://schemas.openxmlformats.org/officeDocument/2006/relationships/slide"/><Relationship Id="rId33" Target="slides/slide28.xml" Type="http://schemas.openxmlformats.org/officeDocument/2006/relationships/slide"/><Relationship Id="rId34" Target="fonts/font34.fntdata" Type="http://schemas.openxmlformats.org/officeDocument/2006/relationships/font"/><Relationship Id="rId35" Target="fonts/font35.fntdata" Type="http://schemas.openxmlformats.org/officeDocument/2006/relationships/font"/><Relationship Id="rId36" Target="fonts/font36.fntdata" Type="http://schemas.openxmlformats.org/officeDocument/2006/relationships/font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sv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png" Type="http://schemas.openxmlformats.org/officeDocument/2006/relationships/image"/><Relationship Id="rId4" Target="../media/image10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2.svg" Type="http://schemas.openxmlformats.org/officeDocument/2006/relationships/image"/></Relationships>
</file>

<file path=ppt/slides/_rels/slide2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1.png" Type="http://schemas.openxmlformats.org/officeDocument/2006/relationships/image"/><Relationship Id="rId11" Target="../media/image22.svg" Type="http://schemas.openxmlformats.org/officeDocument/2006/relationships/image"/><Relationship Id="rId12" Target="../media/image23.png" Type="http://schemas.openxmlformats.org/officeDocument/2006/relationships/image"/><Relationship Id="rId13" Target="../media/image24.svg" Type="http://schemas.openxmlformats.org/officeDocument/2006/relationships/image"/><Relationship Id="rId14" Target="../media/image25.png" Type="http://schemas.openxmlformats.org/officeDocument/2006/relationships/image"/><Relationship Id="rId15" Target="../media/image26.svg" Type="http://schemas.openxmlformats.org/officeDocument/2006/relationships/image"/><Relationship Id="rId16" Target="../media/image27.png" Type="http://schemas.openxmlformats.org/officeDocument/2006/relationships/image"/><Relationship Id="rId17" Target="../media/image28.svg" Type="http://schemas.openxmlformats.org/officeDocument/2006/relationships/image"/><Relationship Id="rId18" Target="../media/image29.png" Type="http://schemas.openxmlformats.org/officeDocument/2006/relationships/image"/><Relationship Id="rId19" Target="../media/image30.svg" Type="http://schemas.openxmlformats.org/officeDocument/2006/relationships/image"/><Relationship Id="rId2" Target="../media/image13.png" Type="http://schemas.openxmlformats.org/officeDocument/2006/relationships/image"/><Relationship Id="rId20" Target="../media/image31.png" Type="http://schemas.openxmlformats.org/officeDocument/2006/relationships/image"/><Relationship Id="rId21" Target="../media/image32.svg" Type="http://schemas.openxmlformats.org/officeDocument/2006/relationships/image"/><Relationship Id="rId22" Target="../media/image33.png" Type="http://schemas.openxmlformats.org/officeDocument/2006/relationships/image"/><Relationship Id="rId23" Target="../media/image34.svg" Type="http://schemas.openxmlformats.org/officeDocument/2006/relationships/image"/><Relationship Id="rId24" Target="../media/image35.png" Type="http://schemas.openxmlformats.org/officeDocument/2006/relationships/image"/><Relationship Id="rId25" Target="../media/image36.svg" Type="http://schemas.openxmlformats.org/officeDocument/2006/relationships/image"/><Relationship Id="rId26" Target="../media/image37.png" Type="http://schemas.openxmlformats.org/officeDocument/2006/relationships/image"/><Relationship Id="rId27" Target="../media/image38.svg" Type="http://schemas.openxmlformats.org/officeDocument/2006/relationships/image"/><Relationship Id="rId28" Target="../media/image39.png" Type="http://schemas.openxmlformats.org/officeDocument/2006/relationships/image"/><Relationship Id="rId29" Target="../media/image40.svg" Type="http://schemas.openxmlformats.org/officeDocument/2006/relationships/image"/><Relationship Id="rId3" Target="../media/image14.svg" Type="http://schemas.openxmlformats.org/officeDocument/2006/relationships/image"/><Relationship Id="rId30" Target="../media/image41.png" Type="http://schemas.openxmlformats.org/officeDocument/2006/relationships/image"/><Relationship Id="rId31" Target="../media/image42.svg" Type="http://schemas.openxmlformats.org/officeDocument/2006/relationships/image"/><Relationship Id="rId32" Target="../media/image43.png" Type="http://schemas.openxmlformats.org/officeDocument/2006/relationships/image"/><Relationship Id="rId33" Target="../media/image44.svg" Type="http://schemas.openxmlformats.org/officeDocument/2006/relationships/image"/><Relationship Id="rId34" Target="../media/image45.png" Type="http://schemas.openxmlformats.org/officeDocument/2006/relationships/image"/><Relationship Id="rId35" Target="../media/image46.svg" Type="http://schemas.openxmlformats.org/officeDocument/2006/relationships/image"/><Relationship Id="rId36" Target="../media/image47.png" Type="http://schemas.openxmlformats.org/officeDocument/2006/relationships/image"/><Relationship Id="rId37" Target="../media/image48.svg" Type="http://schemas.openxmlformats.org/officeDocument/2006/relationships/image"/><Relationship Id="rId38" Target="../media/image49.png" Type="http://schemas.openxmlformats.org/officeDocument/2006/relationships/image"/><Relationship Id="rId39" Target="../media/image50.svg" Type="http://schemas.openxmlformats.org/officeDocument/2006/relationships/image"/><Relationship Id="rId4" Target="../media/image15.png" Type="http://schemas.openxmlformats.org/officeDocument/2006/relationships/image"/><Relationship Id="rId40" Target="../media/image51.png" Type="http://schemas.openxmlformats.org/officeDocument/2006/relationships/image"/><Relationship Id="rId41" Target="../media/image52.svg" Type="http://schemas.openxmlformats.org/officeDocument/2006/relationships/image"/><Relationship Id="rId42" Target="../media/image53.png" Type="http://schemas.openxmlformats.org/officeDocument/2006/relationships/image"/><Relationship Id="rId43" Target="../media/image54.svg" Type="http://schemas.openxmlformats.org/officeDocument/2006/relationships/image"/><Relationship Id="rId44" Target="../media/image55.png" Type="http://schemas.openxmlformats.org/officeDocument/2006/relationships/image"/><Relationship Id="rId45" Target="../media/image56.svg" Type="http://schemas.openxmlformats.org/officeDocument/2006/relationships/image"/><Relationship Id="rId46" Target="../media/image57.png" Type="http://schemas.openxmlformats.org/officeDocument/2006/relationships/image"/><Relationship Id="rId47" Target="../media/image58.svg" Type="http://schemas.openxmlformats.org/officeDocument/2006/relationships/image"/><Relationship Id="rId48" Target="../media/image59.png" Type="http://schemas.openxmlformats.org/officeDocument/2006/relationships/image"/><Relationship Id="rId49" Target="../media/image60.svg" Type="http://schemas.openxmlformats.org/officeDocument/2006/relationships/image"/><Relationship Id="rId5" Target="../media/image16.svg" Type="http://schemas.openxmlformats.org/officeDocument/2006/relationships/image"/><Relationship Id="rId50" Target="../media/image61.png" Type="http://schemas.openxmlformats.org/officeDocument/2006/relationships/image"/><Relationship Id="rId51" Target="../media/image62.svg" Type="http://schemas.openxmlformats.org/officeDocument/2006/relationships/image"/><Relationship Id="rId52" Target="../media/image63.png" Type="http://schemas.openxmlformats.org/officeDocument/2006/relationships/image"/><Relationship Id="rId53" Target="../media/image64.svg" Type="http://schemas.openxmlformats.org/officeDocument/2006/relationships/image"/><Relationship Id="rId54" Target="../media/image65.png" Type="http://schemas.openxmlformats.org/officeDocument/2006/relationships/image"/><Relationship Id="rId55" Target="../media/image66.svg" Type="http://schemas.openxmlformats.org/officeDocument/2006/relationships/image"/><Relationship Id="rId56" Target="../media/image67.png" Type="http://schemas.openxmlformats.org/officeDocument/2006/relationships/image"/><Relationship Id="rId57" Target="../media/image68.svg" Type="http://schemas.openxmlformats.org/officeDocument/2006/relationships/image"/><Relationship Id="rId58" Target="../media/image69.png" Type="http://schemas.openxmlformats.org/officeDocument/2006/relationships/image"/><Relationship Id="rId59" Target="../media/image70.svg" Type="http://schemas.openxmlformats.org/officeDocument/2006/relationships/image"/><Relationship Id="rId6" Target="../media/image17.png" Type="http://schemas.openxmlformats.org/officeDocument/2006/relationships/image"/><Relationship Id="rId60" Target="../media/image71.png" Type="http://schemas.openxmlformats.org/officeDocument/2006/relationships/image"/><Relationship Id="rId61" Target="../media/image72.svg" Type="http://schemas.openxmlformats.org/officeDocument/2006/relationships/image"/><Relationship Id="rId7" Target="../media/image18.svg" Type="http://schemas.openxmlformats.org/officeDocument/2006/relationships/image"/><Relationship Id="rId8" Target="../media/image19.png" Type="http://schemas.openxmlformats.org/officeDocument/2006/relationships/image"/><Relationship Id="rId9" Target="../media/image20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1655610" y="1028700"/>
            <a:ext cx="5603690" cy="1020339"/>
          </a:xfrm>
          <a:custGeom>
            <a:avLst/>
            <a:gdLst/>
            <a:ahLst/>
            <a:cxnLst/>
            <a:rect r="r" b="b" t="t" l="l"/>
            <a:pathLst>
              <a:path h="1020339" w="5603690">
                <a:moveTo>
                  <a:pt x="0" y="0"/>
                </a:moveTo>
                <a:lnTo>
                  <a:pt x="5603690" y="0"/>
                </a:lnTo>
                <a:lnTo>
                  <a:pt x="5603690" y="1020339"/>
                </a:lnTo>
                <a:lnTo>
                  <a:pt x="0" y="102033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824203" y="2929380"/>
            <a:ext cx="6556951" cy="34309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910"/>
              </a:lnSpc>
            </a:pPr>
            <a:r>
              <a:rPr lang="en-US" sz="8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Разместите заголовок здесь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824203" y="6890895"/>
            <a:ext cx="6556951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Добавьте небольшое описание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>
  <p:cSld>
    <p:bg>
      <p:bgPr>
        <a:solidFill>
          <a:srgbClr val="212F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9814957" y="1428750"/>
            <a:ext cx="7101443" cy="5899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  <a:spcBef>
                <a:spcPct val="0"/>
              </a:spcBef>
            </a:pPr>
            <a:r>
              <a:rPr lang="en-US" sz="34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9814957" y="2264162"/>
            <a:ext cx="7101443" cy="4152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59"/>
              </a:lnSpc>
            </a:pPr>
            <a:r>
              <a:rPr lang="en-US" sz="2400" u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9814957" y="3440936"/>
            <a:ext cx="7101443" cy="5899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  <a:spcBef>
                <a:spcPct val="0"/>
              </a:spcBef>
            </a:pPr>
            <a:r>
              <a:rPr lang="en-US" sz="34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9814957" y="4276348"/>
            <a:ext cx="7101443" cy="4152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59"/>
              </a:lnSpc>
              <a:spcBef>
                <a:spcPct val="0"/>
              </a:spcBef>
            </a:pPr>
            <a:r>
              <a:rPr lang="en-US" sz="2400" u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9814957" y="5455379"/>
            <a:ext cx="7101443" cy="5899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  <a:spcBef>
                <a:spcPct val="0"/>
              </a:spcBef>
            </a:pPr>
            <a:r>
              <a:rPr lang="en-US" sz="34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9814957" y="6290791"/>
            <a:ext cx="7101443" cy="4152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59"/>
              </a:lnSpc>
              <a:spcBef>
                <a:spcPct val="0"/>
              </a:spcBef>
            </a:pPr>
            <a:r>
              <a:rPr lang="en-US" sz="2400" u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814957" y="7465308"/>
            <a:ext cx="7101443" cy="5899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  <a:spcBef>
                <a:spcPct val="0"/>
              </a:spcBef>
            </a:pPr>
            <a:r>
              <a:rPr lang="en-US" sz="34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9814957" y="8300720"/>
            <a:ext cx="7101443" cy="4152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59"/>
              </a:lnSpc>
              <a:spcBef>
                <a:spcPct val="0"/>
              </a:spcBef>
            </a:pPr>
            <a:r>
              <a:rPr lang="en-US" sz="2400" u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8700" y="3499171"/>
            <a:ext cx="6151579" cy="30547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008"/>
              </a:lnSpc>
            </a:pPr>
            <a:r>
              <a:rPr lang="en-US" sz="728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9724564" y="3823539"/>
            <a:ext cx="6782722" cy="2841715"/>
            <a:chOff x="0" y="0"/>
            <a:chExt cx="1786396" cy="74843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786396" cy="748435"/>
            </a:xfrm>
            <a:custGeom>
              <a:avLst/>
              <a:gdLst/>
              <a:ahLst/>
              <a:cxnLst/>
              <a:rect r="r" b="b" t="t" l="l"/>
              <a:pathLst>
                <a:path h="748435" w="1786396">
                  <a:moveTo>
                    <a:pt x="0" y="0"/>
                  </a:moveTo>
                  <a:lnTo>
                    <a:pt x="1786396" y="0"/>
                  </a:lnTo>
                  <a:lnTo>
                    <a:pt x="1786396" y="748435"/>
                  </a:lnTo>
                  <a:lnTo>
                    <a:pt x="0" y="748435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47625"/>
              <a:ext cx="1786396" cy="7960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780714" y="1567611"/>
            <a:ext cx="12995634" cy="10172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009"/>
              </a:lnSpc>
            </a:pPr>
            <a:r>
              <a:rPr lang="en-US" sz="667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780714" y="7644027"/>
            <a:ext cx="6782722" cy="5067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840"/>
              </a:lnSpc>
            </a:pPr>
            <a:r>
              <a:rPr lang="en-US" sz="32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780714" y="8287589"/>
            <a:ext cx="6782722" cy="4381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724564" y="7644027"/>
            <a:ext cx="6782722" cy="5067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840"/>
              </a:lnSpc>
            </a:pPr>
            <a:r>
              <a:rPr lang="en-US" sz="32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9724564" y="8287589"/>
            <a:ext cx="6782722" cy="4381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1780714" y="3823539"/>
            <a:ext cx="6782722" cy="2841715"/>
            <a:chOff x="0" y="0"/>
            <a:chExt cx="1786396" cy="748435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786396" cy="748435"/>
            </a:xfrm>
            <a:custGeom>
              <a:avLst/>
              <a:gdLst/>
              <a:ahLst/>
              <a:cxnLst/>
              <a:rect r="r" b="b" t="t" l="l"/>
              <a:pathLst>
                <a:path h="748435" w="1786396">
                  <a:moveTo>
                    <a:pt x="0" y="0"/>
                  </a:moveTo>
                  <a:lnTo>
                    <a:pt x="1786396" y="0"/>
                  </a:lnTo>
                  <a:lnTo>
                    <a:pt x="1786396" y="748435"/>
                  </a:lnTo>
                  <a:lnTo>
                    <a:pt x="0" y="748435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47625"/>
              <a:ext cx="1786396" cy="7960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659325" y="1533461"/>
            <a:ext cx="4646182" cy="33261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730"/>
              </a:lnSpc>
            </a:pPr>
            <a:r>
              <a:rPr lang="en-US" sz="727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1122303" y="1514411"/>
            <a:ext cx="4992022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750"/>
              </a:lnSpc>
            </a:pPr>
            <a:r>
              <a:rPr lang="en-US" sz="3125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1122303" y="2157972"/>
            <a:ext cx="499202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9484003" y="1533461"/>
            <a:ext cx="1217182" cy="91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200"/>
              </a:lnSpc>
            </a:pPr>
            <a:r>
              <a:rPr lang="en-US" sz="6000">
                <a:solidFill>
                  <a:srgbClr val="D1C9C2"/>
                </a:solidFill>
                <a:latin typeface="Open Sans"/>
                <a:ea typeface="Open Sans"/>
                <a:cs typeface="Open Sans"/>
                <a:sym typeface="Open Sans"/>
              </a:rPr>
              <a:t>01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1122303" y="4377219"/>
            <a:ext cx="4992022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750"/>
              </a:lnSpc>
            </a:pPr>
            <a:r>
              <a:rPr lang="en-US" sz="3125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1122303" y="5020781"/>
            <a:ext cx="499202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484003" y="4396269"/>
            <a:ext cx="1217182" cy="91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200"/>
              </a:lnSpc>
            </a:pPr>
            <a:r>
              <a:rPr lang="en-US" sz="6000">
                <a:solidFill>
                  <a:srgbClr val="D1C9C2"/>
                </a:solidFill>
                <a:latin typeface="Open Sans"/>
                <a:ea typeface="Open Sans"/>
                <a:cs typeface="Open Sans"/>
                <a:sym typeface="Open Sans"/>
              </a:rPr>
              <a:t>02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1122303" y="7240028"/>
            <a:ext cx="4992022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750"/>
              </a:lnSpc>
            </a:pPr>
            <a:r>
              <a:rPr lang="en-US" sz="3125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1122303" y="7883589"/>
            <a:ext cx="499202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9484003" y="7259078"/>
            <a:ext cx="1217182" cy="91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200"/>
              </a:lnSpc>
            </a:pPr>
            <a:r>
              <a:rPr lang="en-US" sz="6000">
                <a:solidFill>
                  <a:srgbClr val="D1C9C2"/>
                </a:solidFill>
                <a:latin typeface="Open Sans"/>
                <a:ea typeface="Open Sans"/>
                <a:cs typeface="Open Sans"/>
                <a:sym typeface="Open Sans"/>
              </a:rPr>
              <a:t>03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>
  <p:cSld>
    <p:bg>
      <p:bgPr>
        <a:solidFill>
          <a:srgbClr val="212F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786437" y="1472361"/>
            <a:ext cx="12995634" cy="10172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009"/>
              </a:lnSpc>
            </a:pPr>
            <a:r>
              <a:rPr lang="en-US" sz="6675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786437" y="7310652"/>
            <a:ext cx="3639472" cy="3600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760"/>
              </a:lnSpc>
            </a:pPr>
            <a:r>
              <a:rPr lang="en-US" sz="23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786437" y="7944689"/>
            <a:ext cx="363947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7324264" y="7310652"/>
            <a:ext cx="3639472" cy="3600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760"/>
              </a:lnSpc>
            </a:pPr>
            <a:r>
              <a:rPr lang="en-US" sz="23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324264" y="7944689"/>
            <a:ext cx="363947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862092" y="7310652"/>
            <a:ext cx="3639472" cy="3600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760"/>
              </a:lnSpc>
            </a:pPr>
            <a:r>
              <a:rPr lang="en-US" sz="23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2862092" y="7944689"/>
            <a:ext cx="363947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7324264" y="3671139"/>
            <a:ext cx="3639472" cy="2841715"/>
            <a:chOff x="0" y="0"/>
            <a:chExt cx="958544" cy="748435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958544" cy="748435"/>
            </a:xfrm>
            <a:custGeom>
              <a:avLst/>
              <a:gdLst/>
              <a:ahLst/>
              <a:cxnLst/>
              <a:rect r="r" b="b" t="t" l="l"/>
              <a:pathLst>
                <a:path h="748435" w="958544">
                  <a:moveTo>
                    <a:pt x="0" y="0"/>
                  </a:moveTo>
                  <a:lnTo>
                    <a:pt x="958544" y="0"/>
                  </a:lnTo>
                  <a:lnTo>
                    <a:pt x="958544" y="748435"/>
                  </a:lnTo>
                  <a:lnTo>
                    <a:pt x="0" y="748435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47625"/>
              <a:ext cx="958544" cy="7960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12859211" y="3671139"/>
            <a:ext cx="3639472" cy="2841715"/>
            <a:chOff x="0" y="0"/>
            <a:chExt cx="958544" cy="748435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958544" cy="748435"/>
            </a:xfrm>
            <a:custGeom>
              <a:avLst/>
              <a:gdLst/>
              <a:ahLst/>
              <a:cxnLst/>
              <a:rect r="r" b="b" t="t" l="l"/>
              <a:pathLst>
                <a:path h="748435" w="958544">
                  <a:moveTo>
                    <a:pt x="0" y="0"/>
                  </a:moveTo>
                  <a:lnTo>
                    <a:pt x="958544" y="0"/>
                  </a:lnTo>
                  <a:lnTo>
                    <a:pt x="958544" y="748435"/>
                  </a:lnTo>
                  <a:lnTo>
                    <a:pt x="0" y="748435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47625"/>
              <a:ext cx="958544" cy="7960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  <p:grpSp>
        <p:nvGrpSpPr>
          <p:cNvPr name="Group 15" id="15"/>
          <p:cNvGrpSpPr/>
          <p:nvPr/>
        </p:nvGrpSpPr>
        <p:grpSpPr>
          <a:xfrm rot="0">
            <a:off x="1786437" y="3722642"/>
            <a:ext cx="3639472" cy="2841715"/>
            <a:chOff x="0" y="0"/>
            <a:chExt cx="958544" cy="748435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958544" cy="748435"/>
            </a:xfrm>
            <a:custGeom>
              <a:avLst/>
              <a:gdLst/>
              <a:ahLst/>
              <a:cxnLst/>
              <a:rect r="r" b="b" t="t" l="l"/>
              <a:pathLst>
                <a:path h="748435" w="958544">
                  <a:moveTo>
                    <a:pt x="0" y="0"/>
                  </a:moveTo>
                  <a:lnTo>
                    <a:pt x="958544" y="0"/>
                  </a:lnTo>
                  <a:lnTo>
                    <a:pt x="958544" y="748435"/>
                  </a:lnTo>
                  <a:lnTo>
                    <a:pt x="0" y="748435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-47625"/>
              <a:ext cx="958544" cy="7960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4722007" y="8231618"/>
            <a:ext cx="2537293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marL="0" indent="0" lvl="0">
              <a:lnSpc>
                <a:spcPts val="2450"/>
              </a:lnSpc>
              <a:spcBef>
                <a:spcPct val="0"/>
              </a:spcBef>
            </a:pPr>
            <a:r>
              <a:rPr lang="en-US" sz="175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Напишите здесь подпись к фотографии.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1028700" y="1028700"/>
            <a:ext cx="10386151" cy="8229600"/>
            <a:chOff x="0" y="0"/>
            <a:chExt cx="2735447" cy="21674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735447" cy="2167467"/>
            </a:xfrm>
            <a:custGeom>
              <a:avLst/>
              <a:gdLst/>
              <a:ahLst/>
              <a:cxnLst/>
              <a:rect r="r" b="b" t="t" l="l"/>
              <a:pathLst>
                <a:path h="2167467" w="2735447">
                  <a:moveTo>
                    <a:pt x="0" y="0"/>
                  </a:moveTo>
                  <a:lnTo>
                    <a:pt x="2735447" y="0"/>
                  </a:lnTo>
                  <a:lnTo>
                    <a:pt x="2735447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47625"/>
              <a:ext cx="2735447" cy="221509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999968" y="4170402"/>
            <a:ext cx="12288063" cy="198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7800"/>
              </a:lnSpc>
              <a:spcBef>
                <a:spcPct val="0"/>
              </a:spcBef>
            </a:pPr>
            <a:r>
              <a:rPr lang="en-US" sz="6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здесь главную мысль/цитату/высказывание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8822967" y="2231220"/>
            <a:ext cx="642066" cy="487970"/>
          </a:xfrm>
          <a:custGeom>
            <a:avLst/>
            <a:gdLst/>
            <a:ahLst/>
            <a:cxnLst/>
            <a:rect r="r" b="b" t="t" l="l"/>
            <a:pathLst>
              <a:path h="487970" w="642066">
                <a:moveTo>
                  <a:pt x="0" y="0"/>
                </a:moveTo>
                <a:lnTo>
                  <a:pt x="642066" y="0"/>
                </a:lnTo>
                <a:lnTo>
                  <a:pt x="642066" y="487970"/>
                </a:lnTo>
                <a:lnTo>
                  <a:pt x="0" y="4879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2999968" y="7524497"/>
            <a:ext cx="12288063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Запишите здесь краткое описание/автора/расшифровку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F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120432" y="1644427"/>
            <a:ext cx="7789116" cy="7385122"/>
          </a:xfrm>
          <a:prstGeom prst="rect">
            <a:avLst/>
          </a:prstGeom>
        </p:spPr>
      </p:pic>
      <p:sp>
        <p:nvSpPr>
          <p:cNvPr name="TextBox 3" id="3"/>
          <p:cNvSpPr txBox="true"/>
          <p:nvPr/>
        </p:nvSpPr>
        <p:spPr>
          <a:xfrm rot="0">
            <a:off x="10433254" y="3256326"/>
            <a:ext cx="6483146" cy="20116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920"/>
              </a:lnSpc>
            </a:pPr>
            <a:r>
              <a:rPr lang="en-US" sz="6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0433254" y="5963874"/>
            <a:ext cx="6483146" cy="1066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18288000" cy="10287000"/>
            <a:chOff x="0" y="0"/>
            <a:chExt cx="4816593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816592" cy="2709333"/>
            </a:xfrm>
            <a:custGeom>
              <a:avLst/>
              <a:gdLst/>
              <a:ahLst/>
              <a:cxnLst/>
              <a:rect r="r" b="b" t="t" l="l"/>
              <a:pathLst>
                <a:path h="2709333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47625"/>
              <a:ext cx="4816593" cy="275695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722203" y="1303208"/>
            <a:ext cx="12971032" cy="10172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009"/>
              </a:lnSpc>
            </a:pPr>
            <a:r>
              <a:rPr lang="en-US" sz="667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722203" y="6546355"/>
            <a:ext cx="2665200" cy="864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29"/>
              </a:lnSpc>
            </a:pPr>
            <a:r>
              <a:rPr lang="en-US" sz="2775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722203" y="7675692"/>
            <a:ext cx="2665200" cy="1187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115"/>
              </a:lnSpc>
            </a:pPr>
            <a:r>
              <a:rPr lang="en-US" sz="2225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5781668" y="6546355"/>
            <a:ext cx="2665200" cy="864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29"/>
              </a:lnSpc>
              <a:spcBef>
                <a:spcPct val="0"/>
              </a:spcBef>
            </a:pPr>
            <a:r>
              <a:rPr lang="en-US" sz="2775" u="non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781668" y="7675692"/>
            <a:ext cx="2665200" cy="1187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115"/>
              </a:lnSpc>
            </a:pPr>
            <a:r>
              <a:rPr lang="en-US" sz="2225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9841132" y="6546355"/>
            <a:ext cx="2665200" cy="864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29"/>
              </a:lnSpc>
              <a:spcBef>
                <a:spcPct val="0"/>
              </a:spcBef>
            </a:pPr>
            <a:r>
              <a:rPr lang="en-US" sz="2775" u="non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841132" y="7675692"/>
            <a:ext cx="2665200" cy="1187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115"/>
              </a:lnSpc>
            </a:pPr>
            <a:r>
              <a:rPr lang="en-US" sz="2225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3900596" y="6546355"/>
            <a:ext cx="2665200" cy="864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29"/>
              </a:lnSpc>
              <a:spcBef>
                <a:spcPct val="0"/>
              </a:spcBef>
            </a:pPr>
            <a:r>
              <a:rPr lang="en-US" sz="2775" u="non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3900596" y="7675692"/>
            <a:ext cx="2665200" cy="1187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115"/>
              </a:lnSpc>
              <a:spcBef>
                <a:spcPct val="0"/>
              </a:spcBef>
            </a:pPr>
            <a:r>
              <a:rPr lang="en-US" sz="2225" u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grpSp>
        <p:nvGrpSpPr>
          <p:cNvPr name="Group 11" id="11"/>
          <p:cNvGrpSpPr/>
          <p:nvPr/>
        </p:nvGrpSpPr>
        <p:grpSpPr>
          <a:xfrm rot="0">
            <a:off x="1722203" y="3227124"/>
            <a:ext cx="2665200" cy="2683726"/>
            <a:chOff x="0" y="0"/>
            <a:chExt cx="701946" cy="706825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701946" cy="706825"/>
            </a:xfrm>
            <a:custGeom>
              <a:avLst/>
              <a:gdLst/>
              <a:ahLst/>
              <a:cxnLst/>
              <a:rect r="r" b="b" t="t" l="l"/>
              <a:pathLst>
                <a:path h="706825" w="701946">
                  <a:moveTo>
                    <a:pt x="0" y="0"/>
                  </a:moveTo>
                  <a:lnTo>
                    <a:pt x="701946" y="0"/>
                  </a:lnTo>
                  <a:lnTo>
                    <a:pt x="701946" y="706825"/>
                  </a:lnTo>
                  <a:lnTo>
                    <a:pt x="0" y="706825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47625"/>
              <a:ext cx="701946" cy="754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5781668" y="3227124"/>
            <a:ext cx="2665200" cy="2683726"/>
            <a:chOff x="0" y="0"/>
            <a:chExt cx="701946" cy="706825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701946" cy="706825"/>
            </a:xfrm>
            <a:custGeom>
              <a:avLst/>
              <a:gdLst/>
              <a:ahLst/>
              <a:cxnLst/>
              <a:rect r="r" b="b" t="t" l="l"/>
              <a:pathLst>
                <a:path h="706825" w="701946">
                  <a:moveTo>
                    <a:pt x="0" y="0"/>
                  </a:moveTo>
                  <a:lnTo>
                    <a:pt x="701946" y="0"/>
                  </a:lnTo>
                  <a:lnTo>
                    <a:pt x="701946" y="706825"/>
                  </a:lnTo>
                  <a:lnTo>
                    <a:pt x="0" y="706825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47625"/>
              <a:ext cx="701946" cy="754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9841132" y="3227124"/>
            <a:ext cx="2665200" cy="2683726"/>
            <a:chOff x="0" y="0"/>
            <a:chExt cx="701946" cy="706825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701946" cy="706825"/>
            </a:xfrm>
            <a:custGeom>
              <a:avLst/>
              <a:gdLst/>
              <a:ahLst/>
              <a:cxnLst/>
              <a:rect r="r" b="b" t="t" l="l"/>
              <a:pathLst>
                <a:path h="706825" w="701946">
                  <a:moveTo>
                    <a:pt x="0" y="0"/>
                  </a:moveTo>
                  <a:lnTo>
                    <a:pt x="701946" y="0"/>
                  </a:lnTo>
                  <a:lnTo>
                    <a:pt x="701946" y="706825"/>
                  </a:lnTo>
                  <a:lnTo>
                    <a:pt x="0" y="706825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47625"/>
              <a:ext cx="701946" cy="754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13896982" y="3227124"/>
            <a:ext cx="2665200" cy="2683726"/>
            <a:chOff x="0" y="0"/>
            <a:chExt cx="701946" cy="706825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01946" cy="706825"/>
            </a:xfrm>
            <a:custGeom>
              <a:avLst/>
              <a:gdLst/>
              <a:ahLst/>
              <a:cxnLst/>
              <a:rect r="r" b="b" t="t" l="l"/>
              <a:pathLst>
                <a:path h="706825" w="701946">
                  <a:moveTo>
                    <a:pt x="0" y="0"/>
                  </a:moveTo>
                  <a:lnTo>
                    <a:pt x="701946" y="0"/>
                  </a:lnTo>
                  <a:lnTo>
                    <a:pt x="701946" y="706825"/>
                  </a:lnTo>
                  <a:lnTo>
                    <a:pt x="0" y="706825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0" y="-47625"/>
              <a:ext cx="701946" cy="754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10800000">
            <a:off x="-4802024" y="281454"/>
            <a:ext cx="12309148" cy="8843568"/>
            <a:chOff x="0" y="0"/>
            <a:chExt cx="8977243" cy="644974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977244" cy="6449745"/>
            </a:xfrm>
            <a:custGeom>
              <a:avLst/>
              <a:gdLst/>
              <a:ahLst/>
              <a:cxnLst/>
              <a:rect r="r" b="b" t="t" l="l"/>
              <a:pathLst>
                <a:path h="6449745" w="8977244">
                  <a:moveTo>
                    <a:pt x="8977244" y="6449745"/>
                  </a:moveTo>
                  <a:lnTo>
                    <a:pt x="0" y="6449745"/>
                  </a:lnTo>
                  <a:lnTo>
                    <a:pt x="0" y="0"/>
                  </a:lnTo>
                  <a:lnTo>
                    <a:pt x="8977244" y="644974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</p:grpSp>
      <p:sp>
        <p:nvSpPr>
          <p:cNvPr name="AutoShape 4" id="4"/>
          <p:cNvSpPr/>
          <p:nvPr/>
        </p:nvSpPr>
        <p:spPr>
          <a:xfrm rot="0">
            <a:off x="1028700" y="5138738"/>
            <a:ext cx="20653047" cy="0"/>
          </a:xfrm>
          <a:prstGeom prst="line">
            <a:avLst/>
          </a:prstGeom>
          <a:ln cap="rnd" w="9525">
            <a:solidFill>
              <a:srgbClr val="212F8A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5" id="5"/>
          <p:cNvGrpSpPr/>
          <p:nvPr/>
        </p:nvGrpSpPr>
        <p:grpSpPr>
          <a:xfrm rot="0">
            <a:off x="1028700" y="4981575"/>
            <a:ext cx="323850" cy="323850"/>
            <a:chOff x="0" y="0"/>
            <a:chExt cx="6350000" cy="63500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12F8A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5317258" y="4972050"/>
            <a:ext cx="323850" cy="323850"/>
            <a:chOff x="0" y="0"/>
            <a:chExt cx="6350000" cy="635000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12F8A"/>
            </a:solidFill>
          </p:spPr>
        </p:sp>
      </p:grpSp>
      <p:grpSp>
        <p:nvGrpSpPr>
          <p:cNvPr name="Group 9" id="9"/>
          <p:cNvGrpSpPr/>
          <p:nvPr/>
        </p:nvGrpSpPr>
        <p:grpSpPr>
          <a:xfrm rot="0">
            <a:off x="9605817" y="4972050"/>
            <a:ext cx="323850" cy="323850"/>
            <a:chOff x="0" y="0"/>
            <a:chExt cx="6350000" cy="635000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12F8A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13894375" y="4972050"/>
            <a:ext cx="323850" cy="323850"/>
            <a:chOff x="0" y="0"/>
            <a:chExt cx="6350000" cy="63500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12F8A"/>
            </a:solidFill>
          </p:spPr>
        </p:sp>
      </p:grpSp>
      <p:grpSp>
        <p:nvGrpSpPr>
          <p:cNvPr name="Group 13" id="13"/>
          <p:cNvGrpSpPr/>
          <p:nvPr/>
        </p:nvGrpSpPr>
        <p:grpSpPr>
          <a:xfrm rot="0">
            <a:off x="13894375" y="6000750"/>
            <a:ext cx="3364925" cy="1933194"/>
            <a:chOff x="0" y="0"/>
            <a:chExt cx="4486566" cy="2577592"/>
          </a:xfrm>
        </p:grpSpPr>
        <p:sp>
          <p:nvSpPr>
            <p:cNvPr name="TextBox 14" id="14"/>
            <p:cNvSpPr txBox="true"/>
            <p:nvPr/>
          </p:nvSpPr>
          <p:spPr>
            <a:xfrm rot="0">
              <a:off x="0" y="-9525"/>
              <a:ext cx="4486566" cy="8477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2520"/>
                </a:lnSpc>
                <a:spcBef>
                  <a:spcPct val="0"/>
                </a:spcBef>
              </a:pPr>
              <a:r>
                <a:rPr lang="en-US" sz="2100" u="none">
                  <a:solidFill>
                    <a:srgbClr val="000000"/>
                  </a:solidFill>
                  <a:latin typeface="Roboto Bold"/>
                  <a:ea typeface="Roboto Bold"/>
                  <a:cs typeface="Roboto Bold"/>
                  <a:sym typeface="Roboto Bold"/>
                </a:rPr>
                <a:t>Добавьте основную мысль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0" y="1484122"/>
              <a:ext cx="4486566" cy="10934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3359"/>
                </a:lnSpc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Опишите то, что вы хотите обсудить.</a:t>
              </a: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1028700" y="1028700"/>
            <a:ext cx="14060977" cy="2381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9384"/>
              </a:lnSpc>
              <a:spcBef>
                <a:spcPct val="0"/>
              </a:spcBef>
            </a:pPr>
            <a:r>
              <a:rPr lang="en-US" sz="7820">
                <a:solidFill>
                  <a:srgbClr val="212F8A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1028700" y="6000750"/>
            <a:ext cx="3364925" cy="1933194"/>
            <a:chOff x="0" y="0"/>
            <a:chExt cx="4486566" cy="2577592"/>
          </a:xfrm>
        </p:grpSpPr>
        <p:sp>
          <p:nvSpPr>
            <p:cNvPr name="TextBox 18" id="18"/>
            <p:cNvSpPr txBox="true"/>
            <p:nvPr/>
          </p:nvSpPr>
          <p:spPr>
            <a:xfrm rot="0">
              <a:off x="0" y="-9525"/>
              <a:ext cx="4486566" cy="8477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2520"/>
                </a:lnSpc>
                <a:spcBef>
                  <a:spcPct val="0"/>
                </a:spcBef>
              </a:pPr>
              <a:r>
                <a:rPr lang="en-US" sz="2100" u="none">
                  <a:solidFill>
                    <a:srgbClr val="000000"/>
                  </a:solidFill>
                  <a:latin typeface="Roboto Bold"/>
                  <a:ea typeface="Roboto Bold"/>
                  <a:cs typeface="Roboto Bold"/>
                  <a:sym typeface="Roboto Bold"/>
                </a:rPr>
                <a:t>Добавьте основную мысль</a:t>
              </a:r>
            </a:p>
          </p:txBody>
        </p:sp>
        <p:sp>
          <p:nvSpPr>
            <p:cNvPr name="TextBox 19" id="19"/>
            <p:cNvSpPr txBox="true"/>
            <p:nvPr/>
          </p:nvSpPr>
          <p:spPr>
            <a:xfrm rot="0">
              <a:off x="0" y="1484122"/>
              <a:ext cx="4486566" cy="10934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3359"/>
                </a:lnSpc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Опишите то, что вы хотите обсудить.</a:t>
              </a: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5317258" y="6000750"/>
            <a:ext cx="3364925" cy="1933194"/>
            <a:chOff x="0" y="0"/>
            <a:chExt cx="4486566" cy="2577592"/>
          </a:xfrm>
        </p:grpSpPr>
        <p:sp>
          <p:nvSpPr>
            <p:cNvPr name="TextBox 21" id="21"/>
            <p:cNvSpPr txBox="true"/>
            <p:nvPr/>
          </p:nvSpPr>
          <p:spPr>
            <a:xfrm rot="0">
              <a:off x="0" y="-9525"/>
              <a:ext cx="4486566" cy="8477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2520"/>
                </a:lnSpc>
                <a:spcBef>
                  <a:spcPct val="0"/>
                </a:spcBef>
              </a:pPr>
              <a:r>
                <a:rPr lang="en-US" sz="2100" u="none">
                  <a:solidFill>
                    <a:srgbClr val="000000"/>
                  </a:solidFill>
                  <a:latin typeface="Roboto Bold"/>
                  <a:ea typeface="Roboto Bold"/>
                  <a:cs typeface="Roboto Bold"/>
                  <a:sym typeface="Roboto Bold"/>
                </a:rPr>
                <a:t>Добавьте основную мысль</a:t>
              </a:r>
            </a:p>
          </p:txBody>
        </p:sp>
        <p:sp>
          <p:nvSpPr>
            <p:cNvPr name="TextBox 22" id="22"/>
            <p:cNvSpPr txBox="true"/>
            <p:nvPr/>
          </p:nvSpPr>
          <p:spPr>
            <a:xfrm rot="0">
              <a:off x="0" y="1484122"/>
              <a:ext cx="4486566" cy="10934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3359"/>
                </a:lnSpc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Опишите то, что вы хотите обсудить.</a:t>
              </a: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9605817" y="6000750"/>
            <a:ext cx="3364925" cy="1933194"/>
            <a:chOff x="0" y="0"/>
            <a:chExt cx="4486566" cy="2577592"/>
          </a:xfrm>
        </p:grpSpPr>
        <p:sp>
          <p:nvSpPr>
            <p:cNvPr name="TextBox 24" id="24"/>
            <p:cNvSpPr txBox="true"/>
            <p:nvPr/>
          </p:nvSpPr>
          <p:spPr>
            <a:xfrm rot="0">
              <a:off x="0" y="-9525"/>
              <a:ext cx="4486566" cy="8477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2520"/>
                </a:lnSpc>
                <a:spcBef>
                  <a:spcPct val="0"/>
                </a:spcBef>
              </a:pPr>
              <a:r>
                <a:rPr lang="en-US" sz="2100" u="none">
                  <a:solidFill>
                    <a:srgbClr val="000000"/>
                  </a:solidFill>
                  <a:latin typeface="Roboto Bold"/>
                  <a:ea typeface="Roboto Bold"/>
                  <a:cs typeface="Roboto Bold"/>
                  <a:sym typeface="Roboto Bold"/>
                </a:rPr>
                <a:t>Добавьте основную мысль</a:t>
              </a:r>
            </a:p>
          </p:txBody>
        </p:sp>
        <p:sp>
          <p:nvSpPr>
            <p:cNvPr name="TextBox 25" id="25"/>
            <p:cNvSpPr txBox="true"/>
            <p:nvPr/>
          </p:nvSpPr>
          <p:spPr>
            <a:xfrm rot="0">
              <a:off x="0" y="1484122"/>
              <a:ext cx="4486566" cy="10934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0" indent="0" lvl="0">
                <a:lnSpc>
                  <a:spcPts val="3359"/>
                </a:lnSpc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Опишите то, что вы хотите обсудить.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F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1624142" y="1017240"/>
            <a:ext cx="5666627" cy="1031798"/>
          </a:xfrm>
          <a:custGeom>
            <a:avLst/>
            <a:gdLst/>
            <a:ahLst/>
            <a:cxnLst/>
            <a:rect r="r" b="b" t="t" l="l"/>
            <a:pathLst>
              <a:path h="1031798" w="5666627">
                <a:moveTo>
                  <a:pt x="0" y="0"/>
                </a:moveTo>
                <a:lnTo>
                  <a:pt x="5666626" y="0"/>
                </a:lnTo>
                <a:lnTo>
                  <a:pt x="5666626" y="1031799"/>
                </a:lnTo>
                <a:lnTo>
                  <a:pt x="0" y="103179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824203" y="2929380"/>
            <a:ext cx="6556951" cy="34309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910"/>
              </a:lnSpc>
            </a:pPr>
            <a:r>
              <a:rPr lang="en-US" sz="8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Разместите заголовок здесь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824203" y="6890895"/>
            <a:ext cx="6556951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Добавьте небольшое описание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4382479" y="4794568"/>
            <a:ext cx="2557704" cy="6502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554"/>
              </a:lnSpc>
              <a:spcBef>
                <a:spcPct val="0"/>
              </a:spcBef>
            </a:pPr>
            <a:r>
              <a:rPr lang="en-US" sz="1825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Напишите здесь подпись к фотографии.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1028700" y="1028700"/>
            <a:ext cx="12041591" cy="8229600"/>
            <a:chOff x="0" y="0"/>
            <a:chExt cx="3171448" cy="216746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3171448" cy="2167467"/>
            </a:xfrm>
            <a:custGeom>
              <a:avLst/>
              <a:gdLst/>
              <a:ahLst/>
              <a:cxnLst/>
              <a:rect r="r" b="b" t="t" l="l"/>
              <a:pathLst>
                <a:path h="2167467" w="3171448">
                  <a:moveTo>
                    <a:pt x="0" y="0"/>
                  </a:moveTo>
                  <a:lnTo>
                    <a:pt x="3171448" y="0"/>
                  </a:lnTo>
                  <a:lnTo>
                    <a:pt x="3171448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47625"/>
              <a:ext cx="3171448" cy="221509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790239" y="1557305"/>
            <a:ext cx="12971032" cy="10172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009"/>
              </a:lnSpc>
            </a:pPr>
            <a:r>
              <a:rPr lang="en-US" sz="667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428539" y="4134364"/>
            <a:ext cx="4992022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750"/>
              </a:lnSpc>
            </a:pPr>
            <a:r>
              <a:rPr lang="en-US" sz="3125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3428539" y="4777925"/>
            <a:ext cx="499202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790239" y="4153414"/>
            <a:ext cx="1217182" cy="91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200"/>
              </a:lnSpc>
            </a:pPr>
            <a:r>
              <a:rPr lang="en-US" sz="6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01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1505739" y="4134364"/>
            <a:ext cx="4992022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750"/>
              </a:lnSpc>
            </a:pPr>
            <a:r>
              <a:rPr lang="en-US" sz="3125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1505739" y="4777925"/>
            <a:ext cx="499202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867439" y="4153414"/>
            <a:ext cx="1217182" cy="91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200"/>
              </a:lnSpc>
            </a:pPr>
            <a:r>
              <a:rPr lang="en-US" sz="6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02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428539" y="7216183"/>
            <a:ext cx="4992022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750"/>
              </a:lnSpc>
            </a:pPr>
            <a:r>
              <a:rPr lang="en-US" sz="3125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428539" y="7859745"/>
            <a:ext cx="499202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790239" y="7235233"/>
            <a:ext cx="1217182" cy="91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200"/>
              </a:lnSpc>
            </a:pPr>
            <a:r>
              <a:rPr lang="en-US" sz="6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03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1505739" y="7216183"/>
            <a:ext cx="4992022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750"/>
              </a:lnSpc>
            </a:pPr>
            <a:r>
              <a:rPr lang="en-US" sz="3125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1505739" y="7859745"/>
            <a:ext cx="4992022" cy="882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9867439" y="7235233"/>
            <a:ext cx="1217182" cy="91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200"/>
              </a:lnSpc>
            </a:pPr>
            <a:r>
              <a:rPr lang="en-US" sz="6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04</a:t>
            </a:r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9144000" y="0"/>
            <a:ext cx="9144000" cy="10287000"/>
          </a:xfrm>
          <a:prstGeom prst="rect">
            <a:avLst/>
          </a:prstGeom>
          <a:solidFill>
            <a:srgbClr val="212F8A"/>
          </a:solidFill>
        </p:spPr>
      </p:sp>
      <p:sp>
        <p:nvSpPr>
          <p:cNvPr name="TextBox 3" id="3"/>
          <p:cNvSpPr txBox="true"/>
          <p:nvPr/>
        </p:nvSpPr>
        <p:spPr>
          <a:xfrm rot="0">
            <a:off x="10635605" y="4331970"/>
            <a:ext cx="6160791" cy="16230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6390"/>
              </a:lnSpc>
              <a:spcBef>
                <a:spcPct val="0"/>
              </a:spcBef>
            </a:pPr>
            <a:r>
              <a:rPr lang="en-US" sz="5325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Добавьте заголовок раздела</a:t>
            </a:r>
          </a:p>
        </p:txBody>
      </p:sp>
      <p:grpSp>
        <p:nvGrpSpPr>
          <p:cNvPr name="Group 4" id="4"/>
          <p:cNvGrpSpPr/>
          <p:nvPr/>
        </p:nvGrpSpPr>
        <p:grpSpPr>
          <a:xfrm rot="0">
            <a:off x="1434662" y="1669337"/>
            <a:ext cx="6274676" cy="6948327"/>
            <a:chOff x="0" y="0"/>
            <a:chExt cx="1652590" cy="1830012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652589" cy="1830012"/>
            </a:xfrm>
            <a:custGeom>
              <a:avLst/>
              <a:gdLst/>
              <a:ahLst/>
              <a:cxnLst/>
              <a:rect r="r" b="b" t="t" l="l"/>
              <a:pathLst>
                <a:path h="1830012" w="1652589">
                  <a:moveTo>
                    <a:pt x="0" y="0"/>
                  </a:moveTo>
                  <a:lnTo>
                    <a:pt x="1652589" y="0"/>
                  </a:lnTo>
                  <a:lnTo>
                    <a:pt x="1652589" y="1830012"/>
                  </a:lnTo>
                  <a:lnTo>
                    <a:pt x="0" y="1830012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-47625"/>
              <a:ext cx="1652590" cy="187763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8727556" y="908955"/>
            <a:ext cx="8789953" cy="8352096"/>
          </a:xfrm>
          <a:prstGeom prst="rect">
            <a:avLst/>
          </a:prstGeom>
        </p:spPr>
      </p:pic>
      <p:sp>
        <p:nvSpPr>
          <p:cNvPr name="TextBox 3" id="3"/>
          <p:cNvSpPr txBox="true"/>
          <p:nvPr/>
        </p:nvSpPr>
        <p:spPr>
          <a:xfrm rot="0">
            <a:off x="1615825" y="3256326"/>
            <a:ext cx="6483146" cy="2000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920"/>
              </a:lnSpc>
            </a:pPr>
            <a:r>
              <a:rPr lang="en-US" sz="6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615825" y="5963874"/>
            <a:ext cx="6483146" cy="1066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029049" y="4546761"/>
            <a:ext cx="4977652" cy="2903631"/>
          </a:xfrm>
          <a:prstGeom prst="rect">
            <a:avLst/>
          </a:prstGeom>
        </p:spPr>
      </p:pic>
      <p:sp>
        <p:nvSpPr>
          <p:cNvPr name="TextBox 3" id="3"/>
          <p:cNvSpPr txBox="true"/>
          <p:nvPr/>
        </p:nvSpPr>
        <p:spPr>
          <a:xfrm rot="0">
            <a:off x="1916695" y="1492009"/>
            <a:ext cx="14454609" cy="1152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9000"/>
              </a:lnSpc>
            </a:pPr>
            <a:r>
              <a:rPr lang="en-US" sz="7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916695" y="3076972"/>
            <a:ext cx="14454609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715828" y="8290166"/>
            <a:ext cx="3604093" cy="3600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60"/>
              </a:lnSpc>
            </a:pPr>
            <a:r>
              <a:rPr lang="en-US" sz="23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pic>
        <p:nvPicPr>
          <p:cNvPr name="Picture 6" id="6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6655174" y="4546761"/>
            <a:ext cx="4977652" cy="2903631"/>
          </a:xfrm>
          <a:prstGeom prst="rect">
            <a:avLst/>
          </a:prstGeom>
        </p:spPr>
      </p:pic>
      <p:sp>
        <p:nvSpPr>
          <p:cNvPr name="TextBox 7" id="7"/>
          <p:cNvSpPr txBox="true"/>
          <p:nvPr/>
        </p:nvSpPr>
        <p:spPr>
          <a:xfrm rot="0">
            <a:off x="7341953" y="8290166"/>
            <a:ext cx="3604093" cy="3600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60"/>
              </a:lnSpc>
            </a:pPr>
            <a:r>
              <a:rPr lang="en-US" sz="23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pic>
        <p:nvPicPr>
          <p:cNvPr name="Picture 8" id="8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2281299" y="4546761"/>
            <a:ext cx="4977652" cy="2903631"/>
          </a:xfrm>
          <a:prstGeom prst="rect">
            <a:avLst/>
          </a:prstGeom>
        </p:spPr>
      </p:pic>
      <p:sp>
        <p:nvSpPr>
          <p:cNvPr name="TextBox 9" id="9"/>
          <p:cNvSpPr txBox="true"/>
          <p:nvPr/>
        </p:nvSpPr>
        <p:spPr>
          <a:xfrm rot="0">
            <a:off x="12968078" y="8290166"/>
            <a:ext cx="3604093" cy="3600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60"/>
              </a:lnSpc>
            </a:pPr>
            <a:r>
              <a:rPr lang="en-US" sz="23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9144000" y="0"/>
            <a:ext cx="9144000" cy="10287000"/>
          </a:xfrm>
          <a:prstGeom prst="rect">
            <a:avLst/>
          </a:prstGeom>
          <a:solidFill>
            <a:srgbClr val="212F8A"/>
          </a:solidFill>
        </p:spPr>
      </p:sp>
      <p:sp>
        <p:nvSpPr>
          <p:cNvPr name="TextBox 3" id="3"/>
          <p:cNvSpPr txBox="true"/>
          <p:nvPr/>
        </p:nvSpPr>
        <p:spPr>
          <a:xfrm rot="0">
            <a:off x="1476375" y="1410491"/>
            <a:ext cx="5727950" cy="17830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020"/>
              </a:lnSpc>
            </a:pPr>
            <a:r>
              <a:rPr lang="en-US" sz="585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476375" y="4128928"/>
            <a:ext cx="5727950" cy="1066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grpSp>
        <p:nvGrpSpPr>
          <p:cNvPr name="Group 5" id="5"/>
          <p:cNvGrpSpPr/>
          <p:nvPr/>
        </p:nvGrpSpPr>
        <p:grpSpPr>
          <a:xfrm rot="0">
            <a:off x="10569399" y="1410491"/>
            <a:ext cx="6508472" cy="7466017"/>
            <a:chOff x="0" y="0"/>
            <a:chExt cx="1714165" cy="196635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714165" cy="1966358"/>
            </a:xfrm>
            <a:custGeom>
              <a:avLst/>
              <a:gdLst/>
              <a:ahLst/>
              <a:cxnLst/>
              <a:rect r="r" b="b" t="t" l="l"/>
              <a:pathLst>
                <a:path h="1966358" w="1714165">
                  <a:moveTo>
                    <a:pt x="0" y="0"/>
                  </a:moveTo>
                  <a:lnTo>
                    <a:pt x="1714165" y="0"/>
                  </a:lnTo>
                  <a:lnTo>
                    <a:pt x="1714165" y="1966358"/>
                  </a:lnTo>
                  <a:lnTo>
                    <a:pt x="0" y="1966358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47625"/>
              <a:ext cx="1714165" cy="201398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094076" y="4168285"/>
            <a:ext cx="9165224" cy="198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800"/>
              </a:lnSpc>
              <a:spcBef>
                <a:spcPct val="0"/>
              </a:spcBef>
            </a:pPr>
            <a:r>
              <a:rPr lang="en-US" sz="6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8094076" y="7674349"/>
            <a:ext cx="9165224" cy="1066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Запишите здесь краткое описание/автора/расшифровку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8094076" y="1812551"/>
            <a:ext cx="642066" cy="487970"/>
          </a:xfrm>
          <a:custGeom>
            <a:avLst/>
            <a:gdLst/>
            <a:ahLst/>
            <a:cxnLst/>
            <a:rect r="r" b="b" t="t" l="l"/>
            <a:pathLst>
              <a:path h="487970" w="642066">
                <a:moveTo>
                  <a:pt x="0" y="0"/>
                </a:moveTo>
                <a:lnTo>
                  <a:pt x="642066" y="0"/>
                </a:lnTo>
                <a:lnTo>
                  <a:pt x="642066" y="487970"/>
                </a:lnTo>
                <a:lnTo>
                  <a:pt x="0" y="4879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0" y="0"/>
            <a:ext cx="6875865" cy="10287000"/>
            <a:chOff x="0" y="0"/>
            <a:chExt cx="1810927" cy="2709333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810927" cy="2709333"/>
            </a:xfrm>
            <a:custGeom>
              <a:avLst/>
              <a:gdLst/>
              <a:ahLst/>
              <a:cxnLst/>
              <a:rect r="r" b="b" t="t" l="l"/>
              <a:pathLst>
                <a:path h="2709333" w="1810927">
                  <a:moveTo>
                    <a:pt x="0" y="0"/>
                  </a:moveTo>
                  <a:lnTo>
                    <a:pt x="1810927" y="0"/>
                  </a:lnTo>
                  <a:lnTo>
                    <a:pt x="181092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47625"/>
              <a:ext cx="1810927" cy="275695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12F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087078" y="4222719"/>
            <a:ext cx="10113845" cy="1841563"/>
          </a:xfrm>
          <a:custGeom>
            <a:avLst/>
            <a:gdLst/>
            <a:ahLst/>
            <a:cxnLst/>
            <a:rect r="r" b="b" t="t" l="l"/>
            <a:pathLst>
              <a:path h="1841563" w="10113845">
                <a:moveTo>
                  <a:pt x="0" y="0"/>
                </a:moveTo>
                <a:lnTo>
                  <a:pt x="10113844" y="0"/>
                </a:lnTo>
                <a:lnTo>
                  <a:pt x="10113844" y="1841562"/>
                </a:lnTo>
                <a:lnTo>
                  <a:pt x="0" y="184156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506878" y="1624889"/>
            <a:ext cx="4707414" cy="952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559"/>
              </a:lnSpc>
            </a:pPr>
            <a:r>
              <a:rPr lang="en-US" sz="63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Ресурсы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506878" y="3127276"/>
            <a:ext cx="4707414" cy="9677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84"/>
              </a:lnSpc>
            </a:pPr>
            <a:r>
              <a:rPr lang="en-US" sz="2775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Используйте эти элементы в своей презентации.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8566967" y="1624889"/>
            <a:ext cx="658628" cy="475410"/>
          </a:xfrm>
          <a:custGeom>
            <a:avLst/>
            <a:gdLst/>
            <a:ahLst/>
            <a:cxnLst/>
            <a:rect r="r" b="b" t="t" l="l"/>
            <a:pathLst>
              <a:path h="475410" w="658628">
                <a:moveTo>
                  <a:pt x="0" y="0"/>
                </a:moveTo>
                <a:lnTo>
                  <a:pt x="658629" y="0"/>
                </a:lnTo>
                <a:lnTo>
                  <a:pt x="658629" y="475410"/>
                </a:lnTo>
                <a:lnTo>
                  <a:pt x="0" y="47541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0140422" y="1519464"/>
            <a:ext cx="522805" cy="686260"/>
          </a:xfrm>
          <a:custGeom>
            <a:avLst/>
            <a:gdLst/>
            <a:ahLst/>
            <a:cxnLst/>
            <a:rect r="r" b="b" t="t" l="l"/>
            <a:pathLst>
              <a:path h="686260" w="522805">
                <a:moveTo>
                  <a:pt x="0" y="0"/>
                </a:moveTo>
                <a:lnTo>
                  <a:pt x="522805" y="0"/>
                </a:lnTo>
                <a:lnTo>
                  <a:pt x="522805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1582626" y="1572176"/>
            <a:ext cx="592689" cy="580835"/>
          </a:xfrm>
          <a:custGeom>
            <a:avLst/>
            <a:gdLst/>
            <a:ahLst/>
            <a:cxnLst/>
            <a:rect r="r" b="b" t="t" l="l"/>
            <a:pathLst>
              <a:path h="580835" w="592689">
                <a:moveTo>
                  <a:pt x="0" y="0"/>
                </a:moveTo>
                <a:lnTo>
                  <a:pt x="592689" y="0"/>
                </a:lnTo>
                <a:lnTo>
                  <a:pt x="592689" y="580835"/>
                </a:lnTo>
                <a:lnTo>
                  <a:pt x="0" y="58083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4709817" y="1519464"/>
            <a:ext cx="457923" cy="686260"/>
          </a:xfrm>
          <a:custGeom>
            <a:avLst/>
            <a:gdLst/>
            <a:ahLst/>
            <a:cxnLst/>
            <a:rect r="r" b="b" t="t" l="l"/>
            <a:pathLst>
              <a:path h="686260" w="457923">
                <a:moveTo>
                  <a:pt x="0" y="0"/>
                </a:moveTo>
                <a:lnTo>
                  <a:pt x="457923" y="0"/>
                </a:lnTo>
                <a:lnTo>
                  <a:pt x="457923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3132604" y="1568146"/>
            <a:ext cx="557846" cy="588896"/>
          </a:xfrm>
          <a:custGeom>
            <a:avLst/>
            <a:gdLst/>
            <a:ahLst/>
            <a:cxnLst/>
            <a:rect r="r" b="b" t="t" l="l"/>
            <a:pathLst>
              <a:path h="588896" w="557846">
                <a:moveTo>
                  <a:pt x="0" y="0"/>
                </a:moveTo>
                <a:lnTo>
                  <a:pt x="557846" y="0"/>
                </a:lnTo>
                <a:lnTo>
                  <a:pt x="557846" y="588896"/>
                </a:lnTo>
                <a:lnTo>
                  <a:pt x="0" y="588896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6144546" y="1519464"/>
            <a:ext cx="611395" cy="686260"/>
          </a:xfrm>
          <a:custGeom>
            <a:avLst/>
            <a:gdLst/>
            <a:ahLst/>
            <a:cxnLst/>
            <a:rect r="r" b="b" t="t" l="l"/>
            <a:pathLst>
              <a:path h="686260" w="611395">
                <a:moveTo>
                  <a:pt x="0" y="0"/>
                </a:moveTo>
                <a:lnTo>
                  <a:pt x="611395" y="0"/>
                </a:lnTo>
                <a:lnTo>
                  <a:pt x="611395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8561032" y="8165831"/>
            <a:ext cx="664563" cy="517151"/>
          </a:xfrm>
          <a:custGeom>
            <a:avLst/>
            <a:gdLst/>
            <a:ahLst/>
            <a:cxnLst/>
            <a:rect r="r" b="b" t="t" l="l"/>
            <a:pathLst>
              <a:path h="517151" w="664563">
                <a:moveTo>
                  <a:pt x="0" y="0"/>
                </a:moveTo>
                <a:lnTo>
                  <a:pt x="664564" y="0"/>
                </a:lnTo>
                <a:lnTo>
                  <a:pt x="664564" y="517151"/>
                </a:lnTo>
                <a:lnTo>
                  <a:pt x="0" y="517151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0264572" y="8081276"/>
            <a:ext cx="274504" cy="686260"/>
          </a:xfrm>
          <a:custGeom>
            <a:avLst/>
            <a:gdLst/>
            <a:ahLst/>
            <a:cxnLst/>
            <a:rect r="r" b="b" t="t" l="l"/>
            <a:pathLst>
              <a:path h="686260" w="274504">
                <a:moveTo>
                  <a:pt x="0" y="0"/>
                </a:moveTo>
                <a:lnTo>
                  <a:pt x="274504" y="0"/>
                </a:lnTo>
                <a:lnTo>
                  <a:pt x="274504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1526111" y="8183179"/>
            <a:ext cx="705717" cy="482454"/>
          </a:xfrm>
          <a:custGeom>
            <a:avLst/>
            <a:gdLst/>
            <a:ahLst/>
            <a:cxnLst/>
            <a:rect r="r" b="b" t="t" l="l"/>
            <a:pathLst>
              <a:path h="482454" w="705717">
                <a:moveTo>
                  <a:pt x="0" y="0"/>
                </a:moveTo>
                <a:lnTo>
                  <a:pt x="705718" y="0"/>
                </a:lnTo>
                <a:lnTo>
                  <a:pt x="705718" y="482454"/>
                </a:lnTo>
                <a:lnTo>
                  <a:pt x="0" y="482454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4646672" y="8133893"/>
            <a:ext cx="584213" cy="581026"/>
          </a:xfrm>
          <a:custGeom>
            <a:avLst/>
            <a:gdLst/>
            <a:ahLst/>
            <a:cxnLst/>
            <a:rect r="r" b="b" t="t" l="l"/>
            <a:pathLst>
              <a:path h="581026" w="584213">
                <a:moveTo>
                  <a:pt x="0" y="0"/>
                </a:moveTo>
                <a:lnTo>
                  <a:pt x="584213" y="0"/>
                </a:lnTo>
                <a:lnTo>
                  <a:pt x="584213" y="581026"/>
                </a:lnTo>
                <a:lnTo>
                  <a:pt x="0" y="581026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3286128" y="8081276"/>
            <a:ext cx="250797" cy="686260"/>
          </a:xfrm>
          <a:custGeom>
            <a:avLst/>
            <a:gdLst/>
            <a:ahLst/>
            <a:cxnLst/>
            <a:rect r="r" b="b" t="t" l="l"/>
            <a:pathLst>
              <a:path h="686260" w="250797">
                <a:moveTo>
                  <a:pt x="0" y="0"/>
                </a:moveTo>
                <a:lnTo>
                  <a:pt x="250797" y="0"/>
                </a:lnTo>
                <a:lnTo>
                  <a:pt x="250797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6144546" y="8130381"/>
            <a:ext cx="611395" cy="588051"/>
          </a:xfrm>
          <a:custGeom>
            <a:avLst/>
            <a:gdLst/>
            <a:ahLst/>
            <a:cxnLst/>
            <a:rect r="r" b="b" t="t" l="l"/>
            <a:pathLst>
              <a:path h="588051" w="611395">
                <a:moveTo>
                  <a:pt x="0" y="0"/>
                </a:moveTo>
                <a:lnTo>
                  <a:pt x="611395" y="0"/>
                </a:lnTo>
                <a:lnTo>
                  <a:pt x="611395" y="588051"/>
                </a:lnTo>
                <a:lnTo>
                  <a:pt x="0" y="588051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8698514" y="6440823"/>
            <a:ext cx="395535" cy="686260"/>
          </a:xfrm>
          <a:custGeom>
            <a:avLst/>
            <a:gdLst/>
            <a:ahLst/>
            <a:cxnLst/>
            <a:rect r="r" b="b" t="t" l="l"/>
            <a:pathLst>
              <a:path h="686260" w="395535">
                <a:moveTo>
                  <a:pt x="0" y="0"/>
                </a:moveTo>
                <a:lnTo>
                  <a:pt x="395535" y="0"/>
                </a:lnTo>
                <a:lnTo>
                  <a:pt x="395535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10162257" y="6440823"/>
            <a:ext cx="479134" cy="686260"/>
          </a:xfrm>
          <a:custGeom>
            <a:avLst/>
            <a:gdLst/>
            <a:ahLst/>
            <a:cxnLst/>
            <a:rect r="r" b="b" t="t" l="l"/>
            <a:pathLst>
              <a:path h="686260" w="479134">
                <a:moveTo>
                  <a:pt x="0" y="0"/>
                </a:moveTo>
                <a:lnTo>
                  <a:pt x="479134" y="0"/>
                </a:lnTo>
                <a:lnTo>
                  <a:pt x="479134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11621311" y="6440823"/>
            <a:ext cx="515319" cy="686260"/>
          </a:xfrm>
          <a:custGeom>
            <a:avLst/>
            <a:gdLst/>
            <a:ahLst/>
            <a:cxnLst/>
            <a:rect r="r" b="b" t="t" l="l"/>
            <a:pathLst>
              <a:path h="686260" w="515319">
                <a:moveTo>
                  <a:pt x="0" y="0"/>
                </a:moveTo>
                <a:lnTo>
                  <a:pt x="515319" y="0"/>
                </a:lnTo>
                <a:lnTo>
                  <a:pt x="515319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14674256" y="6440823"/>
            <a:ext cx="529044" cy="686260"/>
          </a:xfrm>
          <a:custGeom>
            <a:avLst/>
            <a:gdLst/>
            <a:ahLst/>
            <a:cxnLst/>
            <a:rect r="r" b="b" t="t" l="l"/>
            <a:pathLst>
              <a:path h="686260" w="529044">
                <a:moveTo>
                  <a:pt x="0" y="0"/>
                </a:moveTo>
                <a:lnTo>
                  <a:pt x="529044" y="0"/>
                </a:lnTo>
                <a:lnTo>
                  <a:pt x="529044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13260550" y="6440823"/>
            <a:ext cx="301954" cy="686260"/>
          </a:xfrm>
          <a:custGeom>
            <a:avLst/>
            <a:gdLst/>
            <a:ahLst/>
            <a:cxnLst/>
            <a:rect r="r" b="b" t="t" l="l"/>
            <a:pathLst>
              <a:path h="686260" w="301954">
                <a:moveTo>
                  <a:pt x="0" y="0"/>
                </a:moveTo>
                <a:lnTo>
                  <a:pt x="301954" y="0"/>
                </a:lnTo>
                <a:lnTo>
                  <a:pt x="301954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16182941" y="6516651"/>
            <a:ext cx="534604" cy="534604"/>
          </a:xfrm>
          <a:custGeom>
            <a:avLst/>
            <a:gdLst/>
            <a:ahLst/>
            <a:cxnLst/>
            <a:rect r="r" b="b" t="t" l="l"/>
            <a:pathLst>
              <a:path h="534604" w="534604">
                <a:moveTo>
                  <a:pt x="0" y="0"/>
                </a:moveTo>
                <a:lnTo>
                  <a:pt x="534604" y="0"/>
                </a:lnTo>
                <a:lnTo>
                  <a:pt x="534604" y="534604"/>
                </a:lnTo>
                <a:lnTo>
                  <a:pt x="0" y="534604"/>
                </a:lnTo>
                <a:lnTo>
                  <a:pt x="0" y="0"/>
                </a:lnTo>
                <a:close/>
              </a:path>
            </a:pathLst>
          </a:custGeom>
          <a:blipFill>
            <a:blip r:embed="rId36">
              <a:extLs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0">
            <a:off x="8586814" y="4841910"/>
            <a:ext cx="618935" cy="603180"/>
          </a:xfrm>
          <a:custGeom>
            <a:avLst/>
            <a:gdLst/>
            <a:ahLst/>
            <a:cxnLst/>
            <a:rect r="r" b="b" t="t" l="l"/>
            <a:pathLst>
              <a:path h="603180" w="618935">
                <a:moveTo>
                  <a:pt x="0" y="0"/>
                </a:moveTo>
                <a:lnTo>
                  <a:pt x="618935" y="0"/>
                </a:lnTo>
                <a:lnTo>
                  <a:pt x="618935" y="603180"/>
                </a:lnTo>
                <a:lnTo>
                  <a:pt x="0" y="603180"/>
                </a:lnTo>
                <a:lnTo>
                  <a:pt x="0" y="0"/>
                </a:lnTo>
                <a:close/>
              </a:path>
            </a:pathLst>
          </a:custGeom>
          <a:blipFill>
            <a:blip r:embed="rId38">
              <a:extLs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10149780" y="4800370"/>
            <a:ext cx="504089" cy="686260"/>
          </a:xfrm>
          <a:custGeom>
            <a:avLst/>
            <a:gdLst/>
            <a:ahLst/>
            <a:cxnLst/>
            <a:rect r="r" b="b" t="t" l="l"/>
            <a:pathLst>
              <a:path h="686260" w="504089">
                <a:moveTo>
                  <a:pt x="0" y="0"/>
                </a:moveTo>
                <a:lnTo>
                  <a:pt x="504089" y="0"/>
                </a:lnTo>
                <a:lnTo>
                  <a:pt x="504089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40">
              <a:extLst>
                <a:ext uri="{96DAC541-7B7A-43D3-8B79-37D633B846F1}">
                  <asvg:svgBlip xmlns:asvg="http://schemas.microsoft.com/office/drawing/2016/SVG/main" r:embed="rId4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11573896" y="4800370"/>
            <a:ext cx="610148" cy="686260"/>
          </a:xfrm>
          <a:custGeom>
            <a:avLst/>
            <a:gdLst/>
            <a:ahLst/>
            <a:cxnLst/>
            <a:rect r="r" b="b" t="t" l="l"/>
            <a:pathLst>
              <a:path h="686260" w="610148">
                <a:moveTo>
                  <a:pt x="0" y="0"/>
                </a:moveTo>
                <a:lnTo>
                  <a:pt x="610148" y="0"/>
                </a:lnTo>
                <a:lnTo>
                  <a:pt x="610148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42">
              <a:extLst>
                <a:ext uri="{96DAC541-7B7A-43D3-8B79-37D633B846F1}">
                  <asvg:svgBlip xmlns:asvg="http://schemas.microsoft.com/office/drawing/2016/SVG/main" r:embed="rId4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14670513" y="4800370"/>
            <a:ext cx="536531" cy="686260"/>
          </a:xfrm>
          <a:custGeom>
            <a:avLst/>
            <a:gdLst/>
            <a:ahLst/>
            <a:cxnLst/>
            <a:rect r="r" b="b" t="t" l="l"/>
            <a:pathLst>
              <a:path h="686260" w="536531">
                <a:moveTo>
                  <a:pt x="0" y="0"/>
                </a:moveTo>
                <a:lnTo>
                  <a:pt x="536531" y="0"/>
                </a:lnTo>
                <a:lnTo>
                  <a:pt x="536531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44">
              <a:extLst>
                <a:ext uri="{96DAC541-7B7A-43D3-8B79-37D633B846F1}">
                  <asvg:svgBlip xmlns:asvg="http://schemas.microsoft.com/office/drawing/2016/SVG/main" r:embed="rId4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13055450" y="4856049"/>
            <a:ext cx="712154" cy="574903"/>
          </a:xfrm>
          <a:custGeom>
            <a:avLst/>
            <a:gdLst/>
            <a:ahLst/>
            <a:cxnLst/>
            <a:rect r="r" b="b" t="t" l="l"/>
            <a:pathLst>
              <a:path h="574903" w="712154">
                <a:moveTo>
                  <a:pt x="0" y="0"/>
                </a:moveTo>
                <a:lnTo>
                  <a:pt x="712154" y="0"/>
                </a:lnTo>
                <a:lnTo>
                  <a:pt x="712154" y="574902"/>
                </a:lnTo>
                <a:lnTo>
                  <a:pt x="0" y="574902"/>
                </a:lnTo>
                <a:lnTo>
                  <a:pt x="0" y="0"/>
                </a:lnTo>
                <a:close/>
              </a:path>
            </a:pathLst>
          </a:custGeom>
          <a:blipFill>
            <a:blip r:embed="rId46">
              <a:extLst>
                <a:ext uri="{96DAC541-7B7A-43D3-8B79-37D633B846F1}">
                  <asvg:svgBlip xmlns:asvg="http://schemas.microsoft.com/office/drawing/2016/SVG/main" r:embed="rId4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16109953" y="4902203"/>
            <a:ext cx="680581" cy="482594"/>
          </a:xfrm>
          <a:custGeom>
            <a:avLst/>
            <a:gdLst/>
            <a:ahLst/>
            <a:cxnLst/>
            <a:rect r="r" b="b" t="t" l="l"/>
            <a:pathLst>
              <a:path h="482594" w="680581">
                <a:moveTo>
                  <a:pt x="0" y="0"/>
                </a:moveTo>
                <a:lnTo>
                  <a:pt x="680581" y="0"/>
                </a:lnTo>
                <a:lnTo>
                  <a:pt x="680581" y="482594"/>
                </a:lnTo>
                <a:lnTo>
                  <a:pt x="0" y="482594"/>
                </a:lnTo>
                <a:lnTo>
                  <a:pt x="0" y="0"/>
                </a:lnTo>
                <a:close/>
              </a:path>
            </a:pathLst>
          </a:custGeom>
          <a:blipFill>
            <a:blip r:embed="rId48">
              <a:extLst>
                <a:ext uri="{96DAC541-7B7A-43D3-8B79-37D633B846F1}">
                  <asvg:svgBlip xmlns:asvg="http://schemas.microsoft.com/office/drawing/2016/SVG/main" r:embed="rId4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8515026" y="3159917"/>
            <a:ext cx="762511" cy="686260"/>
          </a:xfrm>
          <a:custGeom>
            <a:avLst/>
            <a:gdLst/>
            <a:ahLst/>
            <a:cxnLst/>
            <a:rect r="r" b="b" t="t" l="l"/>
            <a:pathLst>
              <a:path h="686260" w="762511">
                <a:moveTo>
                  <a:pt x="0" y="0"/>
                </a:moveTo>
                <a:lnTo>
                  <a:pt x="762511" y="0"/>
                </a:lnTo>
                <a:lnTo>
                  <a:pt x="762511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50">
              <a:extLst>
                <a:ext uri="{96DAC541-7B7A-43D3-8B79-37D633B846F1}">
                  <asvg:svgBlip xmlns:asvg="http://schemas.microsoft.com/office/drawing/2016/SVG/main" r:embed="rId5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10101158" y="3193951"/>
            <a:ext cx="601333" cy="618193"/>
          </a:xfrm>
          <a:custGeom>
            <a:avLst/>
            <a:gdLst/>
            <a:ahLst/>
            <a:cxnLst/>
            <a:rect r="r" b="b" t="t" l="l"/>
            <a:pathLst>
              <a:path h="618193" w="601333">
                <a:moveTo>
                  <a:pt x="0" y="0"/>
                </a:moveTo>
                <a:lnTo>
                  <a:pt x="601333" y="0"/>
                </a:lnTo>
                <a:lnTo>
                  <a:pt x="601333" y="618192"/>
                </a:lnTo>
                <a:lnTo>
                  <a:pt x="0" y="618192"/>
                </a:lnTo>
                <a:lnTo>
                  <a:pt x="0" y="0"/>
                </a:lnTo>
                <a:close/>
              </a:path>
            </a:pathLst>
          </a:custGeom>
          <a:blipFill>
            <a:blip r:embed="rId52">
              <a:extLst>
                <a:ext uri="{96DAC541-7B7A-43D3-8B79-37D633B846F1}">
                  <asvg:svgBlip xmlns:asvg="http://schemas.microsoft.com/office/drawing/2016/SVG/main" r:embed="rId5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11560015" y="3193951"/>
            <a:ext cx="637910" cy="618193"/>
          </a:xfrm>
          <a:custGeom>
            <a:avLst/>
            <a:gdLst/>
            <a:ahLst/>
            <a:cxnLst/>
            <a:rect r="r" b="b" t="t" l="l"/>
            <a:pathLst>
              <a:path h="618193" w="637910">
                <a:moveTo>
                  <a:pt x="0" y="0"/>
                </a:moveTo>
                <a:lnTo>
                  <a:pt x="637910" y="0"/>
                </a:lnTo>
                <a:lnTo>
                  <a:pt x="637910" y="618192"/>
                </a:lnTo>
                <a:lnTo>
                  <a:pt x="0" y="618192"/>
                </a:lnTo>
                <a:lnTo>
                  <a:pt x="0" y="0"/>
                </a:lnTo>
                <a:close/>
              </a:path>
            </a:pathLst>
          </a:custGeom>
          <a:blipFill>
            <a:blip r:embed="rId54">
              <a:extLst>
                <a:ext uri="{96DAC541-7B7A-43D3-8B79-37D633B846F1}">
                  <asvg:svgBlip xmlns:asvg="http://schemas.microsoft.com/office/drawing/2016/SVG/main" r:embed="rId5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14591225" y="3159917"/>
            <a:ext cx="695107" cy="686260"/>
          </a:xfrm>
          <a:custGeom>
            <a:avLst/>
            <a:gdLst/>
            <a:ahLst/>
            <a:cxnLst/>
            <a:rect r="r" b="b" t="t" l="l"/>
            <a:pathLst>
              <a:path h="686260" w="695107">
                <a:moveTo>
                  <a:pt x="0" y="0"/>
                </a:moveTo>
                <a:lnTo>
                  <a:pt x="695107" y="0"/>
                </a:lnTo>
                <a:lnTo>
                  <a:pt x="695107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56">
              <a:extLst>
                <a:ext uri="{96DAC541-7B7A-43D3-8B79-37D633B846F1}">
                  <asvg:svgBlip xmlns:asvg="http://schemas.microsoft.com/office/drawing/2016/SVG/main" r:embed="rId5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13154491" y="3159917"/>
            <a:ext cx="514071" cy="686260"/>
          </a:xfrm>
          <a:custGeom>
            <a:avLst/>
            <a:gdLst/>
            <a:ahLst/>
            <a:cxnLst/>
            <a:rect r="r" b="b" t="t" l="l"/>
            <a:pathLst>
              <a:path h="686260" w="514071">
                <a:moveTo>
                  <a:pt x="0" y="0"/>
                </a:moveTo>
                <a:lnTo>
                  <a:pt x="514071" y="0"/>
                </a:lnTo>
                <a:lnTo>
                  <a:pt x="514071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58">
              <a:extLst>
                <a:ext uri="{96DAC541-7B7A-43D3-8B79-37D633B846F1}">
                  <asvg:svgBlip xmlns:asvg="http://schemas.microsoft.com/office/drawing/2016/SVG/main" r:embed="rId5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16225025" y="3159917"/>
            <a:ext cx="450436" cy="686260"/>
          </a:xfrm>
          <a:custGeom>
            <a:avLst/>
            <a:gdLst/>
            <a:ahLst/>
            <a:cxnLst/>
            <a:rect r="r" b="b" t="t" l="l"/>
            <a:pathLst>
              <a:path h="686260" w="450436">
                <a:moveTo>
                  <a:pt x="0" y="0"/>
                </a:moveTo>
                <a:lnTo>
                  <a:pt x="450436" y="0"/>
                </a:lnTo>
                <a:lnTo>
                  <a:pt x="450436" y="686260"/>
                </a:lnTo>
                <a:lnTo>
                  <a:pt x="0" y="686260"/>
                </a:lnTo>
                <a:lnTo>
                  <a:pt x="0" y="0"/>
                </a:lnTo>
                <a:close/>
              </a:path>
            </a:pathLst>
          </a:custGeom>
          <a:blipFill>
            <a:blip r:embed="rId60">
              <a:extLst>
                <a:ext uri="{96DAC541-7B7A-43D3-8B79-37D633B846F1}">
                  <asvg:svgBlip xmlns:asvg="http://schemas.microsoft.com/office/drawing/2016/SVG/main" r:embed="rId61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571625" y="1527873"/>
            <a:ext cx="13422789" cy="10515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280"/>
              </a:lnSpc>
            </a:pPr>
            <a:r>
              <a:rPr lang="en-US" sz="6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571625" y="3103310"/>
            <a:ext cx="13422789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454033" y="4794568"/>
            <a:ext cx="2557704" cy="6502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554"/>
              </a:lnSpc>
              <a:spcBef>
                <a:spcPct val="0"/>
              </a:spcBef>
            </a:pPr>
            <a:r>
              <a:rPr lang="en-US" sz="1825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Напишите здесь подпись к фотографии.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5495354" y="1439432"/>
            <a:ext cx="11444275" cy="7408136"/>
            <a:chOff x="0" y="0"/>
            <a:chExt cx="3014130" cy="195111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3014130" cy="1951114"/>
            </a:xfrm>
            <a:custGeom>
              <a:avLst/>
              <a:gdLst/>
              <a:ahLst/>
              <a:cxnLst/>
              <a:rect r="r" b="b" t="t" l="l"/>
              <a:pathLst>
                <a:path h="1951114" w="3014130">
                  <a:moveTo>
                    <a:pt x="0" y="0"/>
                  </a:moveTo>
                  <a:lnTo>
                    <a:pt x="3014130" y="0"/>
                  </a:lnTo>
                  <a:lnTo>
                    <a:pt x="3014130" y="1951114"/>
                  </a:lnTo>
                  <a:lnTo>
                    <a:pt x="0" y="1951114"/>
                  </a:lnTo>
                  <a:close/>
                </a:path>
              </a:pathLst>
            </a:custGeom>
            <a:solidFill>
              <a:srgbClr val="D4D4D4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47625"/>
              <a:ext cx="3014130" cy="199873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499"/>
                </a:lnSpc>
              </a:pPr>
              <a:r>
                <a:rPr lang="en-US" sz="2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Место для картинки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bg>
      <p:bgPr>
        <a:solidFill>
          <a:srgbClr val="212F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3499171"/>
            <a:ext cx="6151579" cy="30547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008"/>
              </a:lnSpc>
            </a:pPr>
            <a:r>
              <a:rPr lang="en-US" sz="728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8305800" y="2321525"/>
            <a:ext cx="4054401" cy="1118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8305800" y="3572862"/>
            <a:ext cx="4054401" cy="860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499"/>
              </a:lnSpc>
            </a:pPr>
            <a:r>
              <a:rPr lang="en-US" sz="2499" u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8305800" y="1271305"/>
            <a:ext cx="4054401" cy="619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800"/>
              </a:lnSpc>
            </a:pPr>
            <a:r>
              <a:rPr lang="en-US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01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8305800" y="6893525"/>
            <a:ext cx="4054401" cy="1118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8305800" y="8145745"/>
            <a:ext cx="4054401" cy="860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499"/>
              </a:lnSpc>
            </a:pPr>
            <a:r>
              <a:rPr lang="en-US" sz="2499" u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305800" y="5843305"/>
            <a:ext cx="4054401" cy="619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800"/>
              </a:lnSpc>
            </a:pPr>
            <a:r>
              <a:rPr lang="en-US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03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3204899" y="2321525"/>
            <a:ext cx="4054401" cy="1118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3204899" y="3572862"/>
            <a:ext cx="4054401" cy="860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499"/>
              </a:lnSpc>
            </a:pPr>
            <a:r>
              <a:rPr lang="en-US" sz="2499" u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3204899" y="1271305"/>
            <a:ext cx="4054401" cy="619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800"/>
              </a:lnSpc>
            </a:pPr>
            <a:r>
              <a:rPr lang="en-US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02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3204899" y="6893525"/>
            <a:ext cx="4054401" cy="1118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3204899" y="8145745"/>
            <a:ext cx="4054401" cy="860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499"/>
              </a:lnSpc>
            </a:pPr>
            <a:r>
              <a:rPr lang="en-US" sz="2499" u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3204899" y="5843305"/>
            <a:ext cx="4054401" cy="619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800"/>
              </a:lnSpc>
            </a:pPr>
            <a:r>
              <a:rPr lang="en-US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04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bg>
      <p:bgPr>
        <a:solidFill>
          <a:srgbClr val="212F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684564" y="4094526"/>
            <a:ext cx="12830878" cy="1005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920"/>
              </a:lnSpc>
            </a:pPr>
            <a:r>
              <a:rPr lang="en-US" sz="6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684564" y="5659074"/>
            <a:ext cx="12830878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200"/>
              </a:lnSpc>
              <a:spcBef>
                <a:spcPct val="0"/>
              </a:spcBef>
            </a:pPr>
            <a:r>
              <a:rPr lang="en-US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073711" y="921668"/>
            <a:ext cx="8588318" cy="8407927"/>
          </a:xfrm>
          <a:prstGeom prst="rect">
            <a:avLst/>
          </a:prstGeom>
        </p:spPr>
      </p:pic>
      <p:sp>
        <p:nvSpPr>
          <p:cNvPr name="TextBox 3" id="3"/>
          <p:cNvSpPr txBox="true"/>
          <p:nvPr/>
        </p:nvSpPr>
        <p:spPr>
          <a:xfrm rot="0">
            <a:off x="1711075" y="3256326"/>
            <a:ext cx="6483146" cy="20116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920"/>
              </a:lnSpc>
            </a:pPr>
            <a:r>
              <a:rPr lang="en-US" sz="6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711075" y="5963874"/>
            <a:ext cx="6483146" cy="1066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>
  <p:cSld>
    <p:bg>
      <p:bgPr>
        <a:solidFill>
          <a:srgbClr val="212F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9550678" y="2884488"/>
            <a:ext cx="6782722" cy="5067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9550678" y="3528049"/>
            <a:ext cx="6782722" cy="4381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9550678" y="1793251"/>
            <a:ext cx="1464832" cy="91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200"/>
              </a:lnSpc>
            </a:pPr>
            <a:r>
              <a:rPr lang="en-US" sz="6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01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9550678" y="7418388"/>
            <a:ext cx="6782722" cy="5067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Добавьте главную мысль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9550678" y="8061949"/>
            <a:ext cx="6782722" cy="4381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Кратко опишите, что вы хотите обсудить.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9550678" y="6327151"/>
            <a:ext cx="1464832" cy="914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200"/>
              </a:lnSpc>
            </a:pPr>
            <a:r>
              <a:rPr lang="en-US" sz="6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02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3499171"/>
            <a:ext cx="6151579" cy="30547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008"/>
              </a:lnSpc>
            </a:pPr>
            <a:r>
              <a:rPr lang="en-US" sz="728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Запишите свою тему или идею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bg>
      <p:bgPr>
        <a:solidFill>
          <a:srgbClr val="212F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379596" y="4642485"/>
            <a:ext cx="11528809" cy="9925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7739"/>
              </a:lnSpc>
              <a:spcBef>
                <a:spcPct val="0"/>
              </a:spcBef>
            </a:pPr>
            <a:r>
              <a:rPr lang="en-US" sz="645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Добавьте заголовок раздела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DAGNFJw11Ls</dc:identifier>
  <dcterms:modified xsi:type="dcterms:W3CDTF">2011-08-01T06:04:30Z</dcterms:modified>
  <cp:revision>1</cp:revision>
  <dc:title>#727BF8</dc:title>
</cp:coreProperties>
</file>